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632"/>
  </p:normalViewPr>
  <p:slideViewPr>
    <p:cSldViewPr snapToGrid="0">
      <p:cViewPr varScale="1">
        <p:scale>
          <a:sx n="66" d="100"/>
          <a:sy n="66" d="100"/>
        </p:scale>
        <p:origin x="2016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68C8-629A-0AFF-8D78-6E3E3C516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306B71-11FE-B5CA-2B6B-456259DB2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82313-AFC5-1E4C-5C22-F72A2554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1F14D-CC48-981A-F6EE-0A99FC5F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E3899-7408-ABC2-DEA6-FFC893EB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87624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EFD7D-DD7E-AC97-FD19-B995D3C96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10E0C-BC82-8494-6742-F1BE49BEA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38C2A-4DA3-BBE3-C166-10FA417E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CB5C4-C96A-EA25-BD39-5C3F45E2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87BD6-87CA-91B3-BA8B-5CDD58C8A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857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382469-0194-1697-34E2-8266A296A4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BE3A1-87D8-9C1F-9291-275DDF8DA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72D6E-90C1-6846-77C0-BCF7BA9FA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AA8AF-08A1-8C92-1C29-D1EAF7A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EE051-26FA-E615-749E-5118600B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50468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7869F-C355-C0C5-5D8B-EF1C0DCFC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5C314-A0B4-B0A5-6B0D-1DF5D1395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9D92D-32A7-71A8-B113-E420BD9D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36C5-4282-761F-589C-B4B754553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039B5-30C1-30DD-D457-39AEBA03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62230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E203C-73BD-388D-6D89-04FEFEF97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840E6-6AB6-4FE1-90DB-A578F7613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02FD-3E2A-28FB-5AB4-5CFD75556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C51EB-7DAB-684B-9DC9-D179E973C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F7BE1-C18F-E559-7D67-DF468F55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07402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BF892-B0E8-A9B9-E928-DC619F105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B1CF4-98DC-B5AB-30DA-C210D7EA0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C0335-3994-1BFD-A77E-8025F512E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6E8AF-78FD-C0AE-CF3A-FF4CC6A27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9D14E-4128-A0DF-B161-D8C7FCFD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A56FA-7852-1E99-83E9-A4A49F7B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42936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31C64-B60F-9A1D-3E9E-D181E297B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332EE-9E71-A647-6270-BA1EEB1F2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128348-7B45-0DD0-B5ED-F652023FD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28D90-1AB2-2953-A23B-0250E760B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1A9969-CF55-662F-5A29-9D4AD5BA7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C2D046-96F2-1DF6-AAC2-A9F4F116D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EAFF13-C3C1-5DD6-F9E1-D17E7E3E6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3B514-0DCF-AAEF-F8CD-12BE89D38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41504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39C3D-CD01-FAE5-F15F-0E032A737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08E84D-9F59-F887-6355-A31CABF4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0D548-FE1B-6744-17DA-2E56F4CDB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6B8A46-5449-4DE0-3B24-0CDBF370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60973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367C7-4F33-5307-019A-E99B730DB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B696F3-82F4-614F-69C2-F8F57676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306F6D-6BFB-6739-AFBF-535F76A32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52570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08AF6-3DCA-B66B-29BC-E2DCA992A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9674E-2D29-02F8-A67C-3EEA47549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44D6A7-D8B7-C9F7-EDB3-B967813AC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B105C-F828-6B79-74B7-2FA54994D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7EFFC-EFE8-D863-D44C-AA6D29B7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46B4D-F43F-5CB5-275B-C74D9654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5692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0955-B7FA-146C-5103-7CFDE2729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81B5FE-4D1E-288B-8006-BFAD571E7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A4F048-3E99-2BBD-5E30-DF49F1529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8A745-3AA5-AFCC-DAD6-79BC2F63F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ACAD6-2A43-CF43-4FE6-4B785203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FCB60-7957-E86E-3FB1-2A048083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67348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E167F3-EB75-506D-77DA-E53DD463A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55CD2-BE2B-EC13-6BDE-02B464EC2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163A8-81FE-DDDA-02DA-FEF8F21C2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B00E23-30D9-BF46-AAC1-B014B6A907AC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B9484-CEA6-4EDC-649A-B5438430B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65F50-A315-2C8E-90CD-929A5169AB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C355E4-BF0D-9447-9017-43CC22740A62}" type="slidenum">
              <a:rPr lang="en-TH" smtClean="0"/>
              <a:t>‹#›</a:t>
            </a:fld>
            <a:endParaRPr lang="en-TH"/>
          </a:p>
        </p:txBody>
      </p:sp>
      <p:pic>
        <p:nvPicPr>
          <p:cNvPr id="10" name="Picture 9" descr="A close-up of a website&#10;&#10;Description automatically generated">
            <a:extLst>
              <a:ext uri="{FF2B5EF4-FFF2-40B4-BE49-F238E27FC236}">
                <a16:creationId xmlns:a16="http://schemas.microsoft.com/office/drawing/2014/main" id="{36FC25A3-24B9-AB18-43DF-151DEE72AC6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7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1ED9-37BC-1394-C64B-0BE949DB9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1BCD3D-7F45-18E9-0ACC-12B5F5521D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79044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cc cchaiwong</dc:creator>
  <cp:lastModifiedBy>cc cchaiwong</cp:lastModifiedBy>
  <cp:revision>1</cp:revision>
  <dcterms:created xsi:type="dcterms:W3CDTF">2025-01-06T14:46:46Z</dcterms:created>
  <dcterms:modified xsi:type="dcterms:W3CDTF">2025-01-06T14:58:46Z</dcterms:modified>
</cp:coreProperties>
</file>