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32"/>
  </p:normalViewPr>
  <p:slideViewPr>
    <p:cSldViewPr snapToGrid="0">
      <p:cViewPr varScale="1">
        <p:scale>
          <a:sx n="66" d="100"/>
          <a:sy n="66" d="100"/>
        </p:scale>
        <p:origin x="2640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9459-10BE-1E4F-8034-7AEF262B6151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pic>
        <p:nvPicPr>
          <p:cNvPr id="7" name="Picture 6" descr="A white background with a brown border&#10;&#10;Description automatically generated with medium confidence">
            <a:extLst>
              <a:ext uri="{FF2B5EF4-FFF2-40B4-BE49-F238E27FC236}">
                <a16:creationId xmlns:a16="http://schemas.microsoft.com/office/drawing/2014/main" id="{50C779DB-5045-3124-48C2-F34E64D580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9C49-C0C6-4A46-99FA-13BB0D3E2AE6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67400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9459-10BE-1E4F-8034-7AEF262B6151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9C49-C0C6-4A46-99FA-13BB0D3E2AE6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3966903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9459-10BE-1E4F-8034-7AEF262B6151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9C49-C0C6-4A46-99FA-13BB0D3E2AE6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697279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9459-10BE-1E4F-8034-7AEF262B6151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9C49-C0C6-4A46-99FA-13BB0D3E2AE6}" type="slidenum">
              <a:rPr lang="en-TH" smtClean="0"/>
              <a:t>‹#›</a:t>
            </a:fld>
            <a:endParaRPr lang="en-TH"/>
          </a:p>
        </p:txBody>
      </p:sp>
      <p:pic>
        <p:nvPicPr>
          <p:cNvPr id="7" name="Picture 6" descr="A white background with a brown border&#10;&#10;Description automatically generated with medium confidence">
            <a:extLst>
              <a:ext uri="{FF2B5EF4-FFF2-40B4-BE49-F238E27FC236}">
                <a16:creationId xmlns:a16="http://schemas.microsoft.com/office/drawing/2014/main" id="{D4797D5D-8262-1362-59D8-D10080E2455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678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9459-10BE-1E4F-8034-7AEF262B6151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9C49-C0C6-4A46-99FA-13BB0D3E2AE6}" type="slidenum">
              <a:rPr lang="en-TH" smtClean="0"/>
              <a:t>‹#›</a:t>
            </a:fld>
            <a:endParaRPr lang="en-TH"/>
          </a:p>
        </p:txBody>
      </p:sp>
      <p:pic>
        <p:nvPicPr>
          <p:cNvPr id="7" name="Picture 6" descr="A white background with a brown border&#10;&#10;Description automatically generated with medium confidence">
            <a:extLst>
              <a:ext uri="{FF2B5EF4-FFF2-40B4-BE49-F238E27FC236}">
                <a16:creationId xmlns:a16="http://schemas.microsoft.com/office/drawing/2014/main" id="{AF720063-04CD-CA47-2CE5-98A6AD7B64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279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9459-10BE-1E4F-8034-7AEF262B6151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9C49-C0C6-4A46-99FA-13BB0D3E2AE6}" type="slidenum">
              <a:rPr lang="en-TH" smtClean="0"/>
              <a:t>‹#›</a:t>
            </a:fld>
            <a:endParaRPr lang="en-TH"/>
          </a:p>
        </p:txBody>
      </p:sp>
      <p:pic>
        <p:nvPicPr>
          <p:cNvPr id="8" name="Picture 7" descr="A white background with a brown border&#10;&#10;Description automatically generated with medium confidence">
            <a:extLst>
              <a:ext uri="{FF2B5EF4-FFF2-40B4-BE49-F238E27FC236}">
                <a16:creationId xmlns:a16="http://schemas.microsoft.com/office/drawing/2014/main" id="{462C1170-7B70-A80F-D422-14713DD9FF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154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9459-10BE-1E4F-8034-7AEF262B6151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9C49-C0C6-4A46-99FA-13BB0D3E2AE6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987480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9459-10BE-1E4F-8034-7AEF262B6151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9C49-C0C6-4A46-99FA-13BB0D3E2AE6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82007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9459-10BE-1E4F-8034-7AEF262B6151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9C49-C0C6-4A46-99FA-13BB0D3E2AE6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985040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9459-10BE-1E4F-8034-7AEF262B6151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9C49-C0C6-4A46-99FA-13BB0D3E2AE6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480526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9459-10BE-1E4F-8034-7AEF262B6151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349C49-C0C6-4A46-99FA-13BB0D3E2AE6}" type="slidenum">
              <a:rPr lang="en-TH" smtClean="0"/>
              <a:t>‹#›</a:t>
            </a:fld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2552750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5F9459-10BE-1E4F-8034-7AEF262B6151}" type="datetimeFigureOut">
              <a:rPr lang="en-TH" smtClean="0"/>
              <a:t>6/1/2025 R</a:t>
            </a:fld>
            <a:endParaRPr lang="en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349C49-C0C6-4A46-99FA-13BB0D3E2AE6}" type="slidenum">
              <a:rPr lang="en-TH" smtClean="0"/>
              <a:t>‹#›</a:t>
            </a:fld>
            <a:endParaRPr lang="en-TH"/>
          </a:p>
        </p:txBody>
      </p:sp>
      <p:pic>
        <p:nvPicPr>
          <p:cNvPr id="7" name="Picture 6" descr="A white background with a brown border&#10;&#10;Description automatically generated with medium confidence">
            <a:extLst>
              <a:ext uri="{FF2B5EF4-FFF2-40B4-BE49-F238E27FC236}">
                <a16:creationId xmlns:a16="http://schemas.microsoft.com/office/drawing/2014/main" id="{D39DCDA4-19E7-4EB6-30F2-7E76974B3D4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04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817EF-0EFF-98A9-359D-3623E955F07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3B7824-1746-7DBA-7702-2563C3B930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TH"/>
          </a:p>
        </p:txBody>
      </p:sp>
    </p:spTree>
    <p:extLst>
      <p:ext uri="{BB962C8B-B14F-4D97-AF65-F5344CB8AC3E}">
        <p14:creationId xmlns:p14="http://schemas.microsoft.com/office/powerpoint/2010/main" val="1754092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cc cchaiwong</dc:creator>
  <cp:lastModifiedBy>cc cchaiwong</cp:lastModifiedBy>
  <cp:revision>1</cp:revision>
  <dcterms:created xsi:type="dcterms:W3CDTF">2025-01-06T13:50:14Z</dcterms:created>
  <dcterms:modified xsi:type="dcterms:W3CDTF">2025-01-06T14:59:02Z</dcterms:modified>
</cp:coreProperties>
</file>